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5" r:id="rId11"/>
    <p:sldId id="266" r:id="rId12"/>
    <p:sldId id="273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651" autoAdjust="0"/>
  </p:normalViewPr>
  <p:slideViewPr>
    <p:cSldViewPr snapToGrid="0" snapToObjects="1">
      <p:cViewPr varScale="1">
        <p:scale>
          <a:sx n="91" d="100"/>
          <a:sy n="91" d="100"/>
        </p:scale>
        <p:origin x="165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647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Wij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de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betekenissen van (spreek-)woorden in het woordenboek opzoeken 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betekenis verduidelijken met illustraties en betekenisvolle zinnen.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de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 en bijzonderheden benoemen van een oppasser, een directeur 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commandant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 woorden uitleggen hoe de Tweede Wereldoorlog begon. </a:t>
            </a:r>
          </a:p>
        </p:txBody>
      </p:sp>
      <p:pic>
        <p:nvPicPr>
          <p:cNvPr id="12" name="Picture 11" descr="Een aap op de w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237" y="3221832"/>
            <a:ext cx="2013438" cy="232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kstvak 16"/>
          <p:cNvSpPr txBox="1"/>
          <p:nvPr/>
        </p:nvSpPr>
        <p:spPr>
          <a:xfrm>
            <a:off x="6990165" y="63229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4" name="Tekstvak 14"/>
          <p:cNvSpPr txBox="1"/>
          <p:nvPr/>
        </p:nvSpPr>
        <p:spPr>
          <a:xfrm>
            <a:off x="6990165" y="1095336"/>
            <a:ext cx="4720738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(verhelderen)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352425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schrijf-/tekenopdracht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16"/>
          <p:cNvSpPr txBox="1"/>
          <p:nvPr/>
        </p:nvSpPr>
        <p:spPr>
          <a:xfrm>
            <a:off x="678149" y="62827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kumimoji="0" lang="nl-N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12"/>
          <p:cNvSpPr txBox="1"/>
          <p:nvPr/>
        </p:nvSpPr>
        <p:spPr>
          <a:xfrm>
            <a:off x="678149" y="1095336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 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kopieerblad ‘betekenisvolle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zinnen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’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10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54" y="1894739"/>
            <a:ext cx="551985" cy="524036"/>
          </a:xfrm>
          <a:prstGeom prst="rect">
            <a:avLst/>
          </a:prstGeom>
        </p:spPr>
      </p:pic>
      <p:pic>
        <p:nvPicPr>
          <p:cNvPr id="26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974" y="1834589"/>
            <a:ext cx="1515293" cy="13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</a:t>
            </a:r>
          </a:p>
        </p:txBody>
      </p:sp>
      <p:pic>
        <p:nvPicPr>
          <p:cNvPr id="12" name="Picture 11" descr="Een aap op de w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562" y="1990726"/>
            <a:ext cx="2013438" cy="232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schrijf-/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097115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blz.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Toets nabespreken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1890099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63027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675" y="5159649"/>
            <a:ext cx="648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invullen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 gedicht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530" y="2964816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Schrijf-/tekenopdracht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en teamboekje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33" y="3560765"/>
            <a:ext cx="3615982" cy="2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gedicht schrijven waarin ik de dieren – die leefden tijdens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Tweede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Wereldoorlog – herdenk.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Een aap op de w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237" y="2298502"/>
            <a:ext cx="2013438" cy="232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14"/>
          <p:cNvSpPr txBox="1"/>
          <p:nvPr/>
        </p:nvSpPr>
        <p:spPr>
          <a:xfrm>
            <a:off x="695325" y="3655314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61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Gedicht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 bij het gedicht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9"/>
          <p:cNvSpPr txBox="1"/>
          <p:nvPr/>
        </p:nvSpPr>
        <p:spPr>
          <a:xfrm>
            <a:off x="696000" y="65923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5325" y="1112715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Woordenlijst controleren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6"/>
          <p:cNvSpPr txBox="1"/>
          <p:nvPr/>
        </p:nvSpPr>
        <p:spPr>
          <a:xfrm>
            <a:off x="695325" y="318861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819" y="1888732"/>
            <a:ext cx="920181" cy="1299887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89" y="4812442"/>
            <a:ext cx="551985" cy="524036"/>
          </a:xfrm>
          <a:prstGeom prst="rect">
            <a:avLst/>
          </a:prstGeom>
        </p:spPr>
      </p:pic>
      <p:sp>
        <p:nvSpPr>
          <p:cNvPr id="12" name="Tekstvak 16"/>
          <p:cNvSpPr txBox="1"/>
          <p:nvPr/>
        </p:nvSpPr>
        <p:spPr>
          <a:xfrm>
            <a:off x="6515963" y="659233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515963" y="1112715"/>
            <a:ext cx="5086089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Presentatie voorbereiden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schrijfopdracht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volgende keer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doen?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145" y="167399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Woordenlijst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teamboekje inleveren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Schatkist legen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Picture 12" descr="Een aap op de w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47" y="4267795"/>
            <a:ext cx="1394283" cy="161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roerloos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haarfijn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plechtig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pilaar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dringende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waken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gespot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kwetteren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baantjes trekken (uitdrukking)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kroos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ups en downs (uitdrukking)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commandant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woordenlijst in (woorden)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aanvullen 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(betekenis &amp;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betekenisvolle zin)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921" y="1881554"/>
            <a:ext cx="1420596" cy="20067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482841" y="1314919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37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mogelijke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 of op moeilijke 	woorden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aanvullen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256708" y="1314919"/>
            <a:ext cx="5716708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/verduidelijken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bespreken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82841" y="793856"/>
            <a:ext cx="4883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185694" y="770601"/>
            <a:ext cx="522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aatjewerk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69" y="3361633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0524" y="1734383"/>
            <a:ext cx="1945782" cy="127282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3409438-0865-43C1-BB69-E569C4F766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712" y="2157568"/>
            <a:ext cx="551985" cy="524036"/>
          </a:xfrm>
          <a:prstGeom prst="rect">
            <a:avLst/>
          </a:prstGeom>
        </p:spPr>
      </p:pic>
      <p:pic>
        <p:nvPicPr>
          <p:cNvPr id="21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561" y="4459206"/>
            <a:ext cx="2130559" cy="189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(woorden van de week/verhelderen)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(woorden van de week/verhelderen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775" y="2880549"/>
            <a:ext cx="3511613" cy="22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in eigen woorden uitleggen wat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 dierentuin de gevolgen waren van de eerste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bombardementen.</a:t>
            </a:r>
          </a:p>
        </p:txBody>
      </p:sp>
      <p:pic>
        <p:nvPicPr>
          <p:cNvPr id="12" name="Picture 11" descr="Een aap op de w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237" y="2345010"/>
            <a:ext cx="2013438" cy="232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5999" y="1802791"/>
            <a:ext cx="6611768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mogelijke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of op moeilijke woorden.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aanvullen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6000" y="676795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week.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5999" y="683774"/>
            <a:ext cx="661622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5999" y="4180900"/>
            <a:ext cx="6607313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vergelijken/verduidelijken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bespreken, teamopdracht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647" y="526698"/>
            <a:ext cx="1049574" cy="148267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104" y="2517502"/>
            <a:ext cx="1446933" cy="128918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43" y="2986198"/>
            <a:ext cx="498306" cy="4730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CF181DE-D467-43FC-B4E9-DC6FDF372E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43" y="475989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5324" y="1309471"/>
            <a:ext cx="828203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(woorden van de week/verhelderen)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352425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(verhelderen)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323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501" y="2824743"/>
            <a:ext cx="2901855" cy="18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in eigen woorden uitleggen welke oplossing er werd bedacht door de Nederlandse commandant voor het ontsnappen van roofdieren.</a:t>
            </a:r>
            <a:endParaRPr lang="nl-NL" sz="24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2" name="Picture 11" descr="Een aap op de w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562" y="2345010"/>
            <a:ext cx="2013438" cy="232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5998" y="1815567"/>
            <a:ext cx="6695355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mogelijke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of op moeilijke woorden.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aanvullen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6000" y="676795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5999" y="683774"/>
            <a:ext cx="669535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9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20454" y="4187879"/>
            <a:ext cx="6690899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vergelijken/verduidelijken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bespreken, teamopdracht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647" y="526698"/>
            <a:ext cx="1049574" cy="148267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104" y="2588529"/>
            <a:ext cx="1446933" cy="128918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43" y="2986198"/>
            <a:ext cx="498306" cy="4730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CF181DE-D467-43FC-B4E9-DC6FDF372E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43" y="475989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9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2282</TotalTime>
  <Words>1050</Words>
  <Application>Microsoft Office PowerPoint</Application>
  <PresentationFormat>Widescreen</PresentationFormat>
  <Paragraphs>271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190</cp:revision>
  <dcterms:created xsi:type="dcterms:W3CDTF">2017-07-26T14:05:48Z</dcterms:created>
  <dcterms:modified xsi:type="dcterms:W3CDTF">2022-09-01T12:07:01Z</dcterms:modified>
</cp:coreProperties>
</file>